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BF6A7-01AD-4ABE-B5F7-5E222F72C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472AC0-F561-408C-8365-5D2A6B525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7BC44A-F107-4EF1-8592-3FAA7AFC6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C7BD15-F8D5-4CD3-B16A-A7E27F0A9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0DAF0F-D942-46E5-B908-48BA66B7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781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43DF02-86C6-4D6F-A0F2-56F3F4BE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509F82-0552-4B44-9321-7C3AF79ED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9DD98B-B6CC-4FBA-9492-3DFF5E6AC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3762EC-F5EE-41CF-90DB-203A5B40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A65962-4790-45C7-AFED-53B991694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340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FEAB78-9A4A-4CF8-ACEC-912B10500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7E29AB-626F-4376-872E-E790360C4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C9BFAE-C406-4A5D-856E-A3CCFC5C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089254-F7DD-4C39-A3FE-BE41EF41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063D3C-AD6E-49C8-8061-26C54740C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780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54DD5-216B-4D6F-9B3D-7691A295E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C18484-0D63-4704-9C77-287A67D46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4565CB-D6DC-4A6E-AE50-55771691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2257BD-521C-4AA9-B354-FC17656B7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3BFF7A-77C5-48AE-9FE3-9A944EC2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94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5D864-C711-4CE2-BE9D-23461158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59D04F-9B33-4E48-B270-2C61869FE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D8E3FC-A84C-4C29-9A02-4723FE53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C91F22-A066-47FB-916C-3A020A9D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140908-191F-4C52-ADC3-92B48756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294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AC899-C73D-4C70-8A6B-EB2D78942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1A9E86-345E-4E39-8057-4EFBCA12F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BCF53B-2D3B-4627-8522-140607AA4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3EA0A6-8625-4C63-8989-9DCD0B12D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58154D-EC7A-41CF-8536-7CD829841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1D9E9E-4B99-4178-8A5C-ABEB7472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72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CBED4-59FB-4AAA-8888-3A8FB8A5B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F484FF-929F-45C0-9E95-EF2C09B9A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B08848-8D45-4644-83FA-8DAA9F282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A350D8A-470A-4C6A-8081-179B447DC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F5A5EE-F9FD-4D9A-9C6E-5F0E8D062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1A84EA-024A-46C2-BB64-77D674B2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366882-CFF1-4D9B-AEEE-E45F943DE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499A4C-3ECE-4C90-95BB-EC6CE2AF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757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D42A21-655F-4F82-9D52-D7C7B7990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7D615E-3DC7-45B0-8BC0-8C58F9654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3092BE-743C-4748-8979-910F2B389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959192-2750-4EEA-A8B9-F2C5837B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131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5B46E1-E2FE-41F1-B338-9B755812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2875C3-531A-4CF8-9E80-03B03471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B6C9C4-F3E6-4B0E-91A8-9FDD166DF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84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011C4-9B69-4E16-9E04-76F225BCF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D179DC-22DC-4104-AD65-8AE73EDF9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C83517-0D1D-4F40-A6BB-E1E483780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FED7E4-F452-4B9A-A5DB-70EB9A90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4C1641-E0C7-46D6-9D4F-B5160DFEE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B0DA9B-FC18-4A5A-8C2B-EF14BC13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42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DA050-0FEF-407D-949D-A606E7224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219FF75-F294-4760-85CA-A87A2A5AB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71D610-95BE-44E2-A572-EE3B0F576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268156-5ABA-4509-842E-BE153AB6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C367B1-86B6-405C-9DFD-C718D90F5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AC15C6-A2DE-47B7-80C1-017984865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1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C14DE2-EF2A-4F98-9E95-24B482E7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0CF35A-4AFC-42B3-A205-C7F31EC89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5F2A2A-11F3-4527-9389-5B086CFC6E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DB234-BBEA-4B16-8A2D-5DA3DCD157EA}" type="datetimeFigureOut">
              <a:rPr lang="es-CL" smtClean="0"/>
              <a:t>12-06-2023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217860-B45B-4FE8-9BBE-CD9BE675C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AACED8-CF9A-4A5F-B589-CF7FE1CA6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A10D-B980-4B49-97EF-70FDAC7DD1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9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EDF798F-6C74-475C-B8B0-8E048D14A3B6}"/>
              </a:ext>
            </a:extLst>
          </p:cNvPr>
          <p:cNvSpPr txBox="1">
            <a:spLocks/>
          </p:cNvSpPr>
          <p:nvPr/>
        </p:nvSpPr>
        <p:spPr>
          <a:xfrm>
            <a:off x="1138766" y="2404534"/>
            <a:ext cx="9914467" cy="1309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Encuesta/Concurso para nombrar el cerro</a:t>
            </a: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E9AC147-F828-489D-B081-2B57CDE51877}"/>
              </a:ext>
            </a:extLst>
          </p:cNvPr>
          <p:cNvSpPr txBox="1"/>
          <p:nvPr/>
        </p:nvSpPr>
        <p:spPr>
          <a:xfrm>
            <a:off x="9457267" y="5627688"/>
            <a:ext cx="2921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Total de respuestas 126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Desde: 29 de mayo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Hasta: 8 de junio</a:t>
            </a:r>
            <a:endParaRPr lang="es-C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9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843FF-A21A-4D23-9EAE-A74A1D591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Encuesta/Concurso para nombrar el cerro</a:t>
            </a: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48850A-9CD7-4869-A2DF-18D82B340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 descr="Gráfico de respuestas de formularios. Título de la pregunta: Soy. Número de respuestas: 126 respuestas.">
            <a:extLst>
              <a:ext uri="{FF2B5EF4-FFF2-40B4-BE49-F238E27FC236}">
                <a16:creationId xmlns:a16="http://schemas.microsoft.com/office/drawing/2014/main" id="{BCCB2C54-F6F9-4B7E-B67E-D924F05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534" y="1825625"/>
            <a:ext cx="8356600" cy="351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D9F44D9-D093-4494-B010-E959942BD4B2}"/>
              </a:ext>
            </a:extLst>
          </p:cNvPr>
          <p:cNvSpPr txBox="1"/>
          <p:nvPr/>
        </p:nvSpPr>
        <p:spPr>
          <a:xfrm>
            <a:off x="5545667" y="3755073"/>
            <a:ext cx="6942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0,8%</a:t>
            </a:r>
            <a:endParaRPr lang="es-CL" sz="10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0DD66C9-F738-4A77-8F24-DB849E2AEADA}"/>
              </a:ext>
            </a:extLst>
          </p:cNvPr>
          <p:cNvSpPr txBox="1"/>
          <p:nvPr/>
        </p:nvSpPr>
        <p:spPr>
          <a:xfrm>
            <a:off x="5486400" y="3508852"/>
            <a:ext cx="6942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4,8%</a:t>
            </a:r>
            <a:endParaRPr lang="es-CL" sz="1000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4F43911B-7773-4364-934A-CD89C3C9E8F0}"/>
              </a:ext>
            </a:extLst>
          </p:cNvPr>
          <p:cNvCxnSpPr>
            <a:cxnSpLocks/>
          </p:cNvCxnSpPr>
          <p:nvPr/>
        </p:nvCxnSpPr>
        <p:spPr>
          <a:xfrm flipV="1">
            <a:off x="5249334" y="3667340"/>
            <a:ext cx="296333" cy="7590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3B0CDD6-4D2B-4902-90C3-F3F8766B8884}"/>
              </a:ext>
            </a:extLst>
          </p:cNvPr>
          <p:cNvCxnSpPr>
            <a:cxnSpLocks/>
          </p:cNvCxnSpPr>
          <p:nvPr/>
        </p:nvCxnSpPr>
        <p:spPr>
          <a:xfrm flipV="1">
            <a:off x="5257800" y="3891163"/>
            <a:ext cx="287867" cy="1182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C4BEDE80-9331-41FE-BBCD-7F22FD6B106E}"/>
              </a:ext>
            </a:extLst>
          </p:cNvPr>
          <p:cNvSpPr txBox="1"/>
          <p:nvPr/>
        </p:nvSpPr>
        <p:spPr>
          <a:xfrm>
            <a:off x="6722533" y="2099733"/>
            <a:ext cx="2921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Total de respuestas 126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Desde: 29 de mayo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Hasta: 8 de junio</a:t>
            </a:r>
            <a:endParaRPr lang="es-C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13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10D91-0335-40F5-B483-C9AC0F1C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8C3B89-75CB-423A-B945-F4AEB136D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 descr="Gráfico de respuestas de formularios. Título de la pregunta: ¿Cuales son los criterios que deberían tener la elección de los jueces para el nombramiento del cerro? (Seleccione 6 opciones). Número de respuestas: 126 respuestas.">
            <a:extLst>
              <a:ext uri="{FF2B5EF4-FFF2-40B4-BE49-F238E27FC236}">
                <a16:creationId xmlns:a16="http://schemas.microsoft.com/office/drawing/2014/main" id="{5CD9AED3-DC0B-4A81-AF7B-D4EE3E474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0480"/>
            <a:ext cx="8271933" cy="623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DC7FC90-841D-4A8F-BE4C-A59D490B7396}"/>
              </a:ext>
            </a:extLst>
          </p:cNvPr>
          <p:cNvSpPr/>
          <p:nvPr/>
        </p:nvSpPr>
        <p:spPr>
          <a:xfrm>
            <a:off x="778933" y="1825625"/>
            <a:ext cx="2108200" cy="2063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43133C1-1027-423F-B6F3-7E8BD382B71A}"/>
              </a:ext>
            </a:extLst>
          </p:cNvPr>
          <p:cNvSpPr/>
          <p:nvPr/>
        </p:nvSpPr>
        <p:spPr>
          <a:xfrm>
            <a:off x="778933" y="2226502"/>
            <a:ext cx="2108200" cy="2063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1ED50F8-DF66-4D02-9A43-C2CA96769000}"/>
              </a:ext>
            </a:extLst>
          </p:cNvPr>
          <p:cNvSpPr/>
          <p:nvPr/>
        </p:nvSpPr>
        <p:spPr>
          <a:xfrm>
            <a:off x="778929" y="2799294"/>
            <a:ext cx="2108200" cy="2063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CAFE312-C7C3-4F3F-9037-419514B5EB9B}"/>
              </a:ext>
            </a:extLst>
          </p:cNvPr>
          <p:cNvSpPr/>
          <p:nvPr/>
        </p:nvSpPr>
        <p:spPr>
          <a:xfrm>
            <a:off x="778929" y="3566588"/>
            <a:ext cx="2108200" cy="2063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F53960-1D62-4552-A820-67646188A9CA}"/>
              </a:ext>
            </a:extLst>
          </p:cNvPr>
          <p:cNvSpPr/>
          <p:nvPr/>
        </p:nvSpPr>
        <p:spPr>
          <a:xfrm>
            <a:off x="778929" y="2415647"/>
            <a:ext cx="2108200" cy="2063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1DE3571-C72E-400C-947B-AA2374435693}"/>
              </a:ext>
            </a:extLst>
          </p:cNvPr>
          <p:cNvSpPr/>
          <p:nvPr/>
        </p:nvSpPr>
        <p:spPr>
          <a:xfrm>
            <a:off x="778929" y="2615823"/>
            <a:ext cx="2108200" cy="2063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5DF833B-91AB-4539-A461-B5D2AEDB2EDB}"/>
              </a:ext>
            </a:extLst>
          </p:cNvPr>
          <p:cNvSpPr txBox="1"/>
          <p:nvPr/>
        </p:nvSpPr>
        <p:spPr>
          <a:xfrm>
            <a:off x="457200" y="1825625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1.-</a:t>
            </a:r>
            <a:endParaRPr lang="es-CL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BCA618-8D3A-46EC-A3FD-9D362D00F7C4}"/>
              </a:ext>
            </a:extLst>
          </p:cNvPr>
          <p:cNvSpPr txBox="1"/>
          <p:nvPr/>
        </p:nvSpPr>
        <p:spPr>
          <a:xfrm>
            <a:off x="457200" y="2783129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2.-</a:t>
            </a:r>
            <a:endParaRPr lang="es-CL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EE85B54-0E56-4CCB-AF82-4D426D952399}"/>
              </a:ext>
            </a:extLst>
          </p:cNvPr>
          <p:cNvSpPr txBox="1"/>
          <p:nvPr/>
        </p:nvSpPr>
        <p:spPr>
          <a:xfrm>
            <a:off x="457196" y="2198884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3.-</a:t>
            </a:r>
            <a:endParaRPr lang="es-CL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1D4E058-133C-4710-A7D9-3206749927F6}"/>
              </a:ext>
            </a:extLst>
          </p:cNvPr>
          <p:cNvSpPr txBox="1"/>
          <p:nvPr/>
        </p:nvSpPr>
        <p:spPr>
          <a:xfrm>
            <a:off x="457196" y="239893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4.-</a:t>
            </a:r>
            <a:endParaRPr lang="es-CL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A2E8EA1-46CA-4462-BD09-A7F0228299DF}"/>
              </a:ext>
            </a:extLst>
          </p:cNvPr>
          <p:cNvSpPr txBox="1"/>
          <p:nvPr/>
        </p:nvSpPr>
        <p:spPr>
          <a:xfrm>
            <a:off x="452966" y="258746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5.-</a:t>
            </a:r>
            <a:endParaRPr lang="es-CL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4B33FED-A18D-4B8F-8C26-B1FA939ACD28}"/>
              </a:ext>
            </a:extLst>
          </p:cNvPr>
          <p:cNvSpPr txBox="1"/>
          <p:nvPr/>
        </p:nvSpPr>
        <p:spPr>
          <a:xfrm>
            <a:off x="452966" y="353897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6.-</a:t>
            </a:r>
            <a:endParaRPr lang="es-CL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317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58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Encuesta/Concurso para nombrar el cerro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UBB</dc:creator>
  <cp:lastModifiedBy>UBB</cp:lastModifiedBy>
  <cp:revision>3</cp:revision>
  <dcterms:created xsi:type="dcterms:W3CDTF">2023-06-09T15:43:16Z</dcterms:created>
  <dcterms:modified xsi:type="dcterms:W3CDTF">2023-06-12T17:06:27Z</dcterms:modified>
</cp:coreProperties>
</file>